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smtClean="0">
                <a:solidFill>
                  <a:schemeClr val="tx1"/>
                </a:solidFill>
                <a:latin typeface="Arial"/>
                <a:ea typeface="Arial"/>
                <a:cs typeface="Arial"/>
                <a:sym typeface="Arial"/>
              </a:rPr>
              <a:t>: SARANYA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731121205035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smtClean="0">
                <a:solidFill>
                  <a:schemeClr val="tx1"/>
                </a:solidFill>
                <a:latin typeface="Arial"/>
                <a:ea typeface="Arial"/>
                <a:cs typeface="Arial"/>
                <a:sym typeface="Arial"/>
              </a:rPr>
              <a:t>Engineering,Erode</a:t>
            </a:r>
            <a:r>
              <a:rPr lang="en-US" sz="1100" b="0" i="0" u="none" strike="noStrike" cap="none" dirty="0" smtClean="0">
                <a:solidFill>
                  <a:schemeClr val="tx1"/>
                </a:solidFill>
                <a:latin typeface="Arial"/>
                <a:ea typeface="Arial"/>
                <a:cs typeface="Arial"/>
                <a:sym typeface="Arial"/>
              </a:rPr>
              <a:t>.</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xmlns=""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xmlns=""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xmlns=""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xmlns=""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xmlns=""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xmlns=""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xmlns=""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xmlns=""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xmlns=""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6F7A5ACF-324E-2DA0-CFA8-FDC29765267E}"/>
              </a:ext>
            </a:extLst>
          </p:cNvPr>
          <p:cNvSpPr txBox="1"/>
          <p:nvPr/>
        </p:nvSpPr>
        <p:spPr>
          <a:xfrm>
            <a:off x="138652" y="1014550"/>
            <a:ext cx="8483173" cy="3323987"/>
          </a:xfrm>
          <a:prstGeom prst="rect">
            <a:avLst/>
          </a:prstGeom>
          <a:noFill/>
        </p:spPr>
        <p:txBody>
          <a:bodyPr wrap="square">
            <a:spAutoFit/>
          </a:bodyPr>
          <a:lstStyle/>
          <a:p>
            <a:r>
              <a:rPr lang="en-US" dirty="0"/>
              <a:t/>
            </a:r>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r>
              <a:rPr lang="en-US" sz="1600" b="0" i="0" dirty="0">
                <a:solidFill>
                  <a:srgbClr val="0D0D0D"/>
                </a:solidFill>
                <a:effectLst/>
                <a:latin typeface="Söhne"/>
              </a:rPr>
              <a:t/>
            </a: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r>
              <a:rPr lang="en-US" sz="1600" b="0" i="0" dirty="0">
                <a:solidFill>
                  <a:srgbClr val="0D0D0D"/>
                </a:solidFill>
                <a:effectLst/>
                <a:latin typeface="Söhne"/>
              </a:rPr>
              <a:t/>
            </a:r>
            <a:br>
              <a:rPr lang="en-US" sz="1600" b="0" i="0" dirty="0">
                <a:solidFill>
                  <a:srgbClr val="0D0D0D"/>
                </a:solidFill>
                <a:effectLst/>
                <a:latin typeface="Söhne"/>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r>
              <a:rPr lang="en-US" sz="2000" b="0" i="0" dirty="0">
                <a:solidFill>
                  <a:srgbClr val="0D0D0D"/>
                </a:solidFill>
                <a:effectLst/>
                <a:latin typeface="+mj-lt"/>
              </a:rPr>
              <a:t/>
            </a:r>
            <a:br>
              <a:rPr lang="en-US" sz="20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r>
              <a:rPr lang="en-US" sz="1600" dirty="0">
                <a:latin typeface="+mj-lt"/>
              </a:rPr>
              <a:t/>
            </a:r>
            <a:br>
              <a:rPr lang="en-US" sz="1600" dirty="0">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r>
              <a:rPr lang="en-US" sz="1600" dirty="0">
                <a:solidFill>
                  <a:srgbClr val="0D0D0D"/>
                </a:solidFill>
                <a:latin typeface="+mj-lt"/>
              </a:rPr>
              <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1" i="0" dirty="0">
                <a:solidFill>
                  <a:srgbClr val="0D0D0D"/>
                </a:solidFill>
                <a:effectLst/>
                <a:latin typeface="+mj-lt"/>
              </a:rPr>
              <a:t>Technology Stack: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363</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4" baseType="lpstr">
      <vt:lpstr>Arial</vt:lpstr>
      <vt:lpstr>Arial MT</vt:lpstr>
      <vt:lpstr>Calibri</vt:lpstr>
      <vt:lpstr>Poppins</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Saranya</cp:lastModifiedBy>
  <cp:revision>29</cp:revision>
  <dcterms:modified xsi:type="dcterms:W3CDTF">2024-04-09T07:37:54Z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